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1" autoAdjust="0"/>
    <p:restoredTop sz="94660"/>
  </p:normalViewPr>
  <p:slideViewPr>
    <p:cSldViewPr snapToGrid="0">
      <p:cViewPr varScale="1">
        <p:scale>
          <a:sx n="97" d="100"/>
          <a:sy n="97" d="100"/>
        </p:scale>
        <p:origin x="12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87670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6278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3164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1751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9746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451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5340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0196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7533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kumimoji="1" lang="ja-JP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18046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76031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93D8569-3A50-4771-A8A3-20B9D62032CB}" type="datetimeFigureOut">
              <a:rPr kumimoji="1" lang="ja-JP" altLang="en-US" smtClean="0"/>
              <a:t>2025/7/6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0C448EA-9D6B-4C81-937A-9FE87E7E7AD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4955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カレンダー&#10;&#10;AI 生成コンテンツは誤りを含む可能性があります。">
            <a:extLst>
              <a:ext uri="{FF2B5EF4-FFF2-40B4-BE49-F238E27FC236}">
                <a16:creationId xmlns:a16="http://schemas.microsoft.com/office/drawing/2014/main" id="{130816DB-E04A-F9F5-D5E6-CAA891F0B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3619" y="1028604"/>
            <a:ext cx="1550861" cy="5516130"/>
          </a:xfrm>
          <a:prstGeom prst="rect">
            <a:avLst/>
          </a:prstGeom>
        </p:spPr>
      </p:pic>
      <p:pic>
        <p:nvPicPr>
          <p:cNvPr id="5" name="図 4" descr="コンピューターの画面&#10;&#10;AI 生成コンテンツは誤りを含む可能性があります。">
            <a:extLst>
              <a:ext uri="{FF2B5EF4-FFF2-40B4-BE49-F238E27FC236}">
                <a16:creationId xmlns:a16="http://schemas.microsoft.com/office/drawing/2014/main" id="{62860D2F-5AB8-BE22-770D-2281AA76D3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243" y="1028603"/>
            <a:ext cx="1481076" cy="5516131"/>
          </a:xfrm>
          <a:prstGeom prst="rect">
            <a:avLst/>
          </a:prstGeom>
        </p:spPr>
      </p:pic>
      <p:pic>
        <p:nvPicPr>
          <p:cNvPr id="7" name="図 6" descr="パソコンの画面&#10;&#10;AI 生成コンテンツは誤りを含む可能性があります。">
            <a:extLst>
              <a:ext uri="{FF2B5EF4-FFF2-40B4-BE49-F238E27FC236}">
                <a16:creationId xmlns:a16="http://schemas.microsoft.com/office/drawing/2014/main" id="{C8A562A4-B149-C2C1-4652-53A2C686B9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780" y="1028604"/>
            <a:ext cx="1393006" cy="551613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4867536-62D0-F1E2-2048-33FEC15B2C4F}"/>
              </a:ext>
            </a:extLst>
          </p:cNvPr>
          <p:cNvSpPr txBox="1"/>
          <p:nvPr/>
        </p:nvSpPr>
        <p:spPr>
          <a:xfrm>
            <a:off x="963474" y="1402865"/>
            <a:ext cx="50096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迷路を幅優先探索でとくもの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D914D46-5063-4D9D-1622-11592E6C4E0D}"/>
              </a:ext>
            </a:extLst>
          </p:cNvPr>
          <p:cNvSpPr txBox="1"/>
          <p:nvPr/>
        </p:nvSpPr>
        <p:spPr>
          <a:xfrm>
            <a:off x="6696581" y="485801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始まり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B081E96-8D58-9D90-B1A2-16A0B9E60996}"/>
              </a:ext>
            </a:extLst>
          </p:cNvPr>
          <p:cNvSpPr txBox="1"/>
          <p:nvPr/>
        </p:nvSpPr>
        <p:spPr>
          <a:xfrm>
            <a:off x="8450889" y="485801"/>
            <a:ext cx="65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途中</a:t>
            </a:r>
            <a:endParaRPr kumimoji="1" lang="ja-JP" altLang="en-US" dirty="0">
              <a:latin typeface="HG創英角ﾎﾟｯﾌﾟ体" panose="040B0A09000000000000" pitchFamily="49" charset="-128"/>
              <a:ea typeface="HG創英角ﾎﾟｯﾌﾟ体" panose="040B0A09000000000000" pitchFamily="49" charset="-128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5743408-0D75-ED74-F956-B4CCC3BB2750}"/>
              </a:ext>
            </a:extLst>
          </p:cNvPr>
          <p:cNvSpPr txBox="1"/>
          <p:nvPr/>
        </p:nvSpPr>
        <p:spPr>
          <a:xfrm>
            <a:off x="9871256" y="485801"/>
            <a:ext cx="978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終わり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9D03959-9AF2-EB82-5536-620E07962F25}"/>
              </a:ext>
            </a:extLst>
          </p:cNvPr>
          <p:cNvSpPr txBox="1"/>
          <p:nvPr/>
        </p:nvSpPr>
        <p:spPr>
          <a:xfrm>
            <a:off x="1157801" y="3162200"/>
            <a:ext cx="46209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+mj-ea"/>
                <a:ea typeface="+mj-ea"/>
              </a:rPr>
              <a:t>迷路を読み込んでスタートとゴールの場所を与えると、スタートから迷路の道の部分を幅優先探索します。</a:t>
            </a:r>
            <a:endParaRPr kumimoji="1" lang="en-US" altLang="ja-JP" dirty="0">
              <a:latin typeface="+mj-ea"/>
              <a:ea typeface="+mj-ea"/>
            </a:endParaRPr>
          </a:p>
          <a:p>
            <a:r>
              <a:rPr kumimoji="1" lang="ja-JP" altLang="en-US" dirty="0">
                <a:latin typeface="+mj-ea"/>
                <a:ea typeface="+mj-ea"/>
              </a:rPr>
              <a:t>通った道は壁を置き、埋めることで同じところを探索することがないようにしてます。</a:t>
            </a:r>
            <a:endParaRPr kumimoji="1" lang="en-US" altLang="ja-JP" dirty="0">
              <a:latin typeface="+mj-ea"/>
              <a:ea typeface="+mj-ea"/>
            </a:endParaRPr>
          </a:p>
          <a:p>
            <a:r>
              <a:rPr lang="ja-JP" altLang="en-US" dirty="0">
                <a:latin typeface="+mj-ea"/>
                <a:ea typeface="+mj-ea"/>
              </a:rPr>
              <a:t>探索が終わると最短経路をまるで表示しています。</a:t>
            </a:r>
            <a:endParaRPr kumimoji="1" lang="ja-JP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81433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A82C24D2-047A-F724-2F84-44D1C83AAB25}"/>
              </a:ext>
            </a:extLst>
          </p:cNvPr>
          <p:cNvSpPr txBox="1"/>
          <p:nvPr/>
        </p:nvSpPr>
        <p:spPr>
          <a:xfrm>
            <a:off x="2634517" y="527767"/>
            <a:ext cx="69229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画像認識を用いてぬいぐるみを仕分けるもの</a:t>
            </a:r>
          </a:p>
        </p:txBody>
      </p:sp>
      <p:pic>
        <p:nvPicPr>
          <p:cNvPr id="4" name="図 3" descr="人, 男, 写真, テーブル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5DCF418A-92B6-7D3F-CE92-7C9946C42A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051" y="2267527"/>
            <a:ext cx="3154327" cy="1458164"/>
          </a:xfrm>
          <a:prstGeom prst="rect">
            <a:avLst/>
          </a:prstGeom>
        </p:spPr>
      </p:pic>
      <p:pic>
        <p:nvPicPr>
          <p:cNvPr id="6" name="図 5" descr="テーブル, 女性, 座る, 男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97AC2448-64BF-649A-5044-CC46E0169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786" y="2267527"/>
            <a:ext cx="3154327" cy="1458164"/>
          </a:xfrm>
          <a:prstGeom prst="rect">
            <a:avLst/>
          </a:prstGeom>
        </p:spPr>
      </p:pic>
      <p:pic>
        <p:nvPicPr>
          <p:cNvPr id="8" name="図 7" descr="人, 屋内, テーブル, 民衆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E73EF8AA-7A1F-D18F-EE9E-484268B20E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269" y="4747437"/>
            <a:ext cx="3154327" cy="1458164"/>
          </a:xfrm>
          <a:prstGeom prst="rect">
            <a:avLst/>
          </a:prstGeom>
        </p:spPr>
      </p:pic>
      <p:pic>
        <p:nvPicPr>
          <p:cNvPr id="10" name="図 9" descr="屋内, 人, テーブル, ケーキ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D8BC088F-914E-219B-9C70-98E4ACF503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357" y="4747437"/>
            <a:ext cx="3154327" cy="1458164"/>
          </a:xfrm>
          <a:prstGeom prst="rect">
            <a:avLst/>
          </a:prstGeom>
        </p:spPr>
      </p:pic>
      <p:pic>
        <p:nvPicPr>
          <p:cNvPr id="12" name="図 11" descr="屋内, 車, トラック, 座る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428FEB16-042B-BEF1-B3A3-CEFCE0EBE3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922" y="3725691"/>
            <a:ext cx="2516231" cy="2230780"/>
          </a:xfrm>
          <a:prstGeom prst="rect">
            <a:avLst/>
          </a:prstGeom>
        </p:spPr>
      </p:pic>
      <p:sp>
        <p:nvSpPr>
          <p:cNvPr id="13" name="矢印: 右 12">
            <a:extLst>
              <a:ext uri="{FF2B5EF4-FFF2-40B4-BE49-F238E27FC236}">
                <a16:creationId xmlns:a16="http://schemas.microsoft.com/office/drawing/2014/main" id="{1D8E46BF-6CD1-1724-E5E2-34D7655C4352}"/>
              </a:ext>
            </a:extLst>
          </p:cNvPr>
          <p:cNvSpPr/>
          <p:nvPr/>
        </p:nvSpPr>
        <p:spPr>
          <a:xfrm>
            <a:off x="7584557" y="4051898"/>
            <a:ext cx="1878419" cy="369332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28D386B-1511-E5C9-C8C3-28A357D1A7E1}"/>
              </a:ext>
            </a:extLst>
          </p:cNvPr>
          <p:cNvSpPr txBox="1"/>
          <p:nvPr/>
        </p:nvSpPr>
        <p:spPr>
          <a:xfrm>
            <a:off x="5892836" y="1624440"/>
            <a:ext cx="5101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似ているぬいぐるみを仕分けてます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C28AB85-3FBA-2E5E-ABC3-3ECB5160AAE3}"/>
              </a:ext>
            </a:extLst>
          </p:cNvPr>
          <p:cNvSpPr txBox="1"/>
          <p:nvPr/>
        </p:nvSpPr>
        <p:spPr>
          <a:xfrm>
            <a:off x="714622" y="1475700"/>
            <a:ext cx="4267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カメラを使って移っているぬいぐるみを識別しています。</a:t>
            </a:r>
            <a:endParaRPr kumimoji="1" lang="en-US" altLang="ja-JP" dirty="0"/>
          </a:p>
          <a:p>
            <a:r>
              <a:rPr kumimoji="1" lang="ja-JP" altLang="en-US" dirty="0"/>
              <a:t>識別は機械学習を用いて写真を撮って機械に学習させています。</a:t>
            </a:r>
            <a:endParaRPr kumimoji="1" lang="en-US" altLang="ja-JP" dirty="0"/>
          </a:p>
          <a:p>
            <a:r>
              <a:rPr kumimoji="1" lang="ja-JP" altLang="en-US" dirty="0"/>
              <a:t>アノテーション、識別したときの機械の挙動部分、下の機械をチームで協力して作りました。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791534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95628614-A270-B162-0491-2CA2155145D2}"/>
              </a:ext>
            </a:extLst>
          </p:cNvPr>
          <p:cNvSpPr txBox="1"/>
          <p:nvPr/>
        </p:nvSpPr>
        <p:spPr>
          <a:xfrm>
            <a:off x="1368308" y="1565309"/>
            <a:ext cx="3613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カーレース</a:t>
            </a:r>
            <a:r>
              <a:rPr kumimoji="1" lang="en-US" altLang="ja-JP" sz="2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(</a:t>
            </a:r>
            <a:r>
              <a:rPr kumimoji="1" lang="ja-JP" altLang="en-US" sz="2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夏プロ</a:t>
            </a:r>
            <a:r>
              <a:rPr kumimoji="1" lang="en-US" altLang="ja-JP" sz="2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5)</a:t>
            </a:r>
            <a:endParaRPr kumimoji="1" lang="ja-JP" altLang="en-US" sz="28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10" name="レコーディング 2025-06-14 223716">
            <a:hlinkClick r:id="" action="ppaction://media"/>
            <a:extLst>
              <a:ext uri="{FF2B5EF4-FFF2-40B4-BE49-F238E27FC236}">
                <a16:creationId xmlns:a16="http://schemas.microsoft.com/office/drawing/2014/main" id="{45736EC7-2A82-07FB-F2AF-C6F4AB15E3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62694" y="985881"/>
            <a:ext cx="5254645" cy="4886238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330ED88-AD62-B844-CF85-D02C4D0854FB}"/>
              </a:ext>
            </a:extLst>
          </p:cNvPr>
          <p:cNvSpPr txBox="1"/>
          <p:nvPr/>
        </p:nvSpPr>
        <p:spPr>
          <a:xfrm>
            <a:off x="1300333" y="2670836"/>
            <a:ext cx="37496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ランダムな位置からランダムな速度で走っている車を、燃料の続く限りぬかしていくゲームです。</a:t>
            </a:r>
            <a:endParaRPr kumimoji="1" lang="en-US" altLang="ja-JP" dirty="0"/>
          </a:p>
          <a:p>
            <a:r>
              <a:rPr kumimoji="1" lang="ja-JP" altLang="en-US" dirty="0"/>
              <a:t>定期的に降りてくる</a:t>
            </a:r>
            <a:r>
              <a:rPr kumimoji="1" lang="en-US" altLang="ja-JP" dirty="0"/>
              <a:t>F</a:t>
            </a:r>
            <a:r>
              <a:rPr kumimoji="1" lang="ja-JP" altLang="en-US" dirty="0"/>
              <a:t>を取ると燃料が回復します。</a:t>
            </a:r>
            <a:endParaRPr kumimoji="1" lang="en-US" altLang="ja-JP" dirty="0"/>
          </a:p>
          <a:p>
            <a:r>
              <a:rPr kumimoji="1" lang="ja-JP" altLang="en-US" dirty="0"/>
              <a:t>車をぬかすとスコアが増え、車にぶつかるとスコアと燃料が減ります。</a:t>
            </a:r>
          </a:p>
        </p:txBody>
      </p:sp>
    </p:spTree>
    <p:extLst>
      <p:ext uri="{BB962C8B-B14F-4D97-AF65-F5344CB8AC3E}">
        <p14:creationId xmlns:p14="http://schemas.microsoft.com/office/powerpoint/2010/main" val="2994809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7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F9BBD53-4EFF-CAF5-6CF7-320E34182B49}"/>
              </a:ext>
            </a:extLst>
          </p:cNvPr>
          <p:cNvSpPr txBox="1"/>
          <p:nvPr/>
        </p:nvSpPr>
        <p:spPr>
          <a:xfrm>
            <a:off x="1103560" y="1624994"/>
            <a:ext cx="3733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テニスゲーム</a:t>
            </a:r>
            <a:r>
              <a:rPr kumimoji="1" lang="en-US" altLang="ja-JP" sz="2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(</a:t>
            </a:r>
            <a:r>
              <a:rPr kumimoji="1" lang="ja-JP" altLang="en-US" sz="2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夏プロ</a:t>
            </a:r>
            <a:r>
              <a:rPr kumimoji="1" lang="en-US" altLang="ja-JP" sz="2800" dirty="0">
                <a:latin typeface="HGP創英角ﾎﾟｯﾌﾟ体" panose="040B0A00000000000000" pitchFamily="50" charset="-128"/>
                <a:ea typeface="HGP創英角ﾎﾟｯﾌﾟ体" panose="040B0A00000000000000" pitchFamily="50" charset="-128"/>
              </a:rPr>
              <a:t>4)</a:t>
            </a:r>
            <a:endParaRPr kumimoji="1" lang="ja-JP" altLang="en-US" sz="2800" dirty="0">
              <a:latin typeface="HGP創英角ﾎﾟｯﾌﾟ体" panose="040B0A00000000000000" pitchFamily="50" charset="-128"/>
              <a:ea typeface="HGP創英角ﾎﾟｯﾌﾟ体" panose="040B0A00000000000000" pitchFamily="50" charset="-128"/>
            </a:endParaRPr>
          </a:p>
        </p:txBody>
      </p:sp>
      <p:pic>
        <p:nvPicPr>
          <p:cNvPr id="3" name="レコーディング 2025-06-14 230850">
            <a:hlinkClick r:id="" action="ppaction://media"/>
            <a:extLst>
              <a:ext uri="{FF2B5EF4-FFF2-40B4-BE49-F238E27FC236}">
                <a16:creationId xmlns:a16="http://schemas.microsoft.com/office/drawing/2014/main" id="{1A39495F-2857-D7C2-48B0-609AB473AF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54337" y="1323136"/>
            <a:ext cx="6029859" cy="4211727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E99E5CB-36CB-E295-80C7-2CBADC73A9F5}"/>
              </a:ext>
            </a:extLst>
          </p:cNvPr>
          <p:cNvSpPr txBox="1"/>
          <p:nvPr/>
        </p:nvSpPr>
        <p:spPr>
          <a:xfrm>
            <a:off x="1266407" y="2894504"/>
            <a:ext cx="34076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壁当てゲームです。打ち返すとランダムな速度でランダムな方向に進みます。</a:t>
            </a:r>
            <a:endParaRPr kumimoji="1" lang="en-US" altLang="ja-JP" dirty="0"/>
          </a:p>
          <a:p>
            <a:r>
              <a:rPr kumimoji="1" lang="ja-JP" altLang="en-US" dirty="0"/>
              <a:t>二人プレイをすると、左は</a:t>
            </a:r>
            <a:r>
              <a:rPr kumimoji="1" lang="en-US" altLang="ja-JP" dirty="0"/>
              <a:t>W</a:t>
            </a:r>
            <a:r>
              <a:rPr kumimoji="1" lang="ja-JP" altLang="en-US" dirty="0"/>
              <a:t>で上に、</a:t>
            </a:r>
            <a:r>
              <a:rPr kumimoji="1" lang="en-US" altLang="ja-JP" dirty="0"/>
              <a:t>S</a:t>
            </a:r>
            <a:r>
              <a:rPr kumimoji="1" lang="ja-JP" altLang="en-US" dirty="0"/>
              <a:t>で下に進み、右は↑で上に、↓で下に進みます。</a:t>
            </a:r>
          </a:p>
        </p:txBody>
      </p:sp>
    </p:spTree>
    <p:extLst>
      <p:ext uri="{BB962C8B-B14F-4D97-AF65-F5344CB8AC3E}">
        <p14:creationId xmlns:p14="http://schemas.microsoft.com/office/powerpoint/2010/main" val="3558164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シャボン">
  <a:themeElements>
    <a:clrScheme name="シャボン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シャボン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シャボン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8ba5354-03d2-42f9-a4a2-d974ee6b230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BA8C4E685B8A5C42952E08D1D1C1492D" ma:contentTypeVersion="6" ma:contentTypeDescription="新しいドキュメントを作成します。" ma:contentTypeScope="" ma:versionID="8e017afe14ffaaff5991fd01336a6ef4">
  <xsd:schema xmlns:xsd="http://www.w3.org/2001/XMLSchema" xmlns:xs="http://www.w3.org/2001/XMLSchema" xmlns:p="http://schemas.microsoft.com/office/2006/metadata/properties" xmlns:ns3="a8ba5354-03d2-42f9-a4a2-d974ee6b230a" targetNamespace="http://schemas.microsoft.com/office/2006/metadata/properties" ma:root="true" ma:fieldsID="5e4da3b7fa8560b8d3d09cd6d115ad0a" ns3:_="">
    <xsd:import namespace="a8ba5354-03d2-42f9-a4a2-d974ee6b230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DateTaken" minOccurs="0"/>
                <xsd:element ref="ns3:MediaServiceSearchPropertie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ba5354-03d2-42f9-a4a2-d974ee6b230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8FC4B6F-85D4-4F53-83A5-291F3049213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231F7B-A259-48C0-8CE3-733511E2879C}">
  <ds:schemaRefs>
    <ds:schemaRef ds:uri="a8ba5354-03d2-42f9-a4a2-d974ee6b230a"/>
    <ds:schemaRef ds:uri="http://schemas.openxmlformats.org/package/2006/metadata/core-properties"/>
    <ds:schemaRef ds:uri="http://purl.org/dc/elements/1.1/"/>
    <ds:schemaRef ds:uri="http://purl.org/dc/terms/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55E0668-81B7-4984-933A-1C5814921D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8ba5354-03d2-42f9-a4a2-d974ee6b230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fc5048d-9704-40ed-8a4c-a35ccf36a936}" enabled="0" method="" siteId="{bfc5048d-9704-40ed-8a4c-a35ccf36a93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TM03457510[[fn=シャボン]]</Template>
  <TotalTime>169</TotalTime>
  <Words>240</Words>
  <Application>Microsoft Office PowerPoint</Application>
  <PresentationFormat>ワイド画面</PresentationFormat>
  <Paragraphs>19</Paragraphs>
  <Slides>4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HGP創英角ﾎﾟｯﾌﾟ体</vt:lpstr>
      <vt:lpstr>HG創英角ﾎﾟｯﾌﾟ体</vt:lpstr>
      <vt:lpstr>Century Gothic</vt:lpstr>
      <vt:lpstr>Garamond</vt:lpstr>
      <vt:lpstr>シャボン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田中　大太</dc:creator>
  <cp:lastModifiedBy>田中　大太</cp:lastModifiedBy>
  <cp:revision>3</cp:revision>
  <dcterms:created xsi:type="dcterms:W3CDTF">2025-06-14T11:45:01Z</dcterms:created>
  <dcterms:modified xsi:type="dcterms:W3CDTF">2025-07-06T13:36:05Z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0x010100BA8C4E685B8A5C42952E08D1D1C1492D</vt:lpwstr>
  </property>
</Properties>
</file>

<file path=docProps/thumbnail.jpeg>
</file>